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9FF"/>
    <a:srgbClr val="F5F3FF"/>
    <a:srgbClr val="CFD0FF"/>
    <a:srgbClr val="FFF3EF"/>
    <a:srgbClr val="FFE4CE"/>
    <a:srgbClr val="FFDBBA"/>
    <a:srgbClr val="FFD1A3"/>
    <a:srgbClr val="FFECE0"/>
    <a:srgbClr val="FFC489"/>
    <a:srgbClr val="FF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" y="6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5B917-8642-426F-945C-D45A4D42B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A61F40-0B1F-4F9B-8971-9BB92CF6D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832AAD-A1F1-4085-AAE6-ECE269E3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1C391-5E0E-46E4-9026-976CEA67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523E39-E7D8-4EC0-9C3F-3E49C59C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9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1CD590-64C1-4AB3-A302-A5F2866A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00A74C-9FB0-41C3-980C-5EF6949DA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7D46AF-98C7-470B-A277-115A73A6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9DD74F-A141-4237-BBAC-DE0693A2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31BEA3-6D37-48A9-8480-CA3E95BB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96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5C350C-F5D9-4FD7-A0BE-553ED7A7D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297B94-0321-448F-BB76-A102D6939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D70746-B7C5-4E38-BD95-097DDEC8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937F5C-80CB-485F-8C60-7C2C1BCA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25BD9D-9BF1-4482-9FAD-08E7B73B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42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DE059-060D-4F1D-8FC1-616E0B3A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929753-1F37-4E52-99B2-6AC2B9686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60D29E-0484-4413-AC03-D7A3E5406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D04CDF-1DD1-471D-B99C-EE5CE3ED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2F3587-883D-4D69-B1EE-0314E43B0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31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437B6-EF86-4F24-9A34-857BC5C9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7ABF30-3293-4EE3-B733-4F322D8C0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C9EB4B-3906-4104-9F36-17A873DC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4B50A1-C930-483A-AB84-FD5F38E98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12CB72-C037-4D7D-A836-DED8EEB5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11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5FF545-FFE2-427A-A247-28565103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9DEC0B-9A3A-4BD6-96B6-CBC43EE03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65E852-F1BD-4B21-83B2-73548DF07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EA43E0-EBB5-4D1F-B738-02742C9E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E3439A-3B06-4FDF-8292-995706B81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53C9A3-9887-4010-AB8C-65549E3A8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09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5A5E2D-3B4A-47F5-B58C-5639BB595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2CADFA-CE1B-4C8F-8023-84C9CF416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8C3BA2B-524C-423D-A825-387C3E5BE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F8E5FF-DA97-482F-8E9D-15DE8D17C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97BFA95-6367-4810-836D-DED551C9B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67767BE-D5B0-452C-AA23-3BFE449D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27020E-6BD4-48B2-88C8-DEEE2AE24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FC1A96-26EB-4F6F-8CBC-14D997B3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188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2E81C-1470-40EF-9353-E481BAE1C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B9F3A2A-05A8-4A57-BFE1-3727B5721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0F11645-D77E-40D3-9D20-66DC3CAA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C078BC8-575F-441B-B3E2-1146A636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08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5469935-6E2E-46A6-B041-368C8FF33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86E9DC4-AB99-49F8-A242-4744C431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DB726C-0B16-4C2F-AD7F-D5E71883E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7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81C19A-3447-4DD3-9585-01A116A0C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B780C5-A2A5-46C3-8E3C-2A38793E6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6FA6C6-3225-4F3C-AE0E-E0A29A281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D2E8DF-551D-4860-AB4A-437D20A1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F2E31B-E84D-4C24-9CBA-A2846E0E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A1D4A6-9249-4167-96AC-810173A7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59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D179C-CAC0-49C6-853C-05F8951F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3EBE34-30E4-430B-9E2E-CAB9754C9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AF6118-F7C6-4A4A-A576-E0041DED9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7FD9AB-B28E-4CA3-9A81-66C47384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85B307-4BD5-4664-961D-0D60E1B30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875EB0-6087-4BD7-A0F8-98509E1D0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90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2542199-75C5-457C-B2A4-EBA30B1DA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4A5DBF-E67D-423D-A717-72CDE9A39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BB30A4-148E-4EF7-B6AF-D7FEA3E6F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6DF0E-3C49-4CB5-BF4F-BC1843D225A9}" type="datetimeFigureOut">
              <a:rPr lang="de-DE" smtClean="0"/>
              <a:t>10.01.2021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CBFBA9-0C95-431C-B1A8-C451208E9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6B486B-F35A-4C35-8096-9CB5838BA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BABD5-0618-4A63-B624-B592DBE424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21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093E31DB-9890-4280-BC8F-4779E769BD0C}"/>
              </a:ext>
            </a:extLst>
          </p:cNvPr>
          <p:cNvSpPr/>
          <p:nvPr/>
        </p:nvSpPr>
        <p:spPr>
          <a:xfrm>
            <a:off x="2171724" y="787232"/>
            <a:ext cx="643467" cy="3910876"/>
          </a:xfrm>
          <a:prstGeom prst="rect">
            <a:avLst/>
          </a:prstGeom>
          <a:solidFill>
            <a:srgbClr val="FFC48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r"/>
            <a:r>
              <a:rPr lang="de-DE" sz="2500" b="1" dirty="0">
                <a:solidFill>
                  <a:schemeClr val="tx1"/>
                </a:solidFill>
              </a:rPr>
              <a:t>3500 Kelvin 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0CC9E17-2C65-4780-BD01-EA29CECC9E13}"/>
              </a:ext>
            </a:extLst>
          </p:cNvPr>
          <p:cNvSpPr/>
          <p:nvPr/>
        </p:nvSpPr>
        <p:spPr>
          <a:xfrm>
            <a:off x="5428684" y="787232"/>
            <a:ext cx="643467" cy="3910876"/>
          </a:xfrm>
          <a:prstGeom prst="rect">
            <a:avLst/>
          </a:prstGeom>
          <a:solidFill>
            <a:srgbClr val="FFF3E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2500" b="1" dirty="0">
                <a:solidFill>
                  <a:schemeClr val="tx1"/>
                </a:solidFill>
              </a:rPr>
              <a:t>6000 Kelvin</a:t>
            </a:r>
          </a:p>
        </p:txBody>
      </p:sp>
      <p:pic>
        <p:nvPicPr>
          <p:cNvPr id="5" name="Grafik 4" descr="dunkel (mittlere Sonne) mit einfarbiger Füllung">
            <a:extLst>
              <a:ext uri="{FF2B5EF4-FFF2-40B4-BE49-F238E27FC236}">
                <a16:creationId xmlns:a16="http://schemas.microsoft.com/office/drawing/2014/main" id="{61722667-6B3F-4833-97B7-698264FB2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8334" y="3872060"/>
            <a:ext cx="914400" cy="914400"/>
          </a:xfrm>
          <a:prstGeom prst="rect">
            <a:avLst/>
          </a:prstGeom>
        </p:spPr>
      </p:pic>
      <p:pic>
        <p:nvPicPr>
          <p:cNvPr id="12" name="Grafik 11" descr="dunkel (mittlere Sonne) mit einfarbiger Füllung">
            <a:extLst>
              <a:ext uri="{FF2B5EF4-FFF2-40B4-BE49-F238E27FC236}">
                <a16:creationId xmlns:a16="http://schemas.microsoft.com/office/drawing/2014/main" id="{DD877107-EA0A-4AA8-8BB7-47621B9E04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85294" y="1450942"/>
            <a:ext cx="914400" cy="914400"/>
          </a:xfrm>
          <a:prstGeom prst="rect">
            <a:avLst/>
          </a:prstGeom>
        </p:spPr>
      </p:pic>
      <p:sp>
        <p:nvSpPr>
          <p:cNvPr id="20" name="Rechteck 19">
            <a:extLst>
              <a:ext uri="{FF2B5EF4-FFF2-40B4-BE49-F238E27FC236}">
                <a16:creationId xmlns:a16="http://schemas.microsoft.com/office/drawing/2014/main" id="{4D512D57-DBB9-4E2B-AA32-F0D50F532EC1}"/>
              </a:ext>
            </a:extLst>
          </p:cNvPr>
          <p:cNvSpPr/>
          <p:nvPr/>
        </p:nvSpPr>
        <p:spPr>
          <a:xfrm>
            <a:off x="2823116" y="787232"/>
            <a:ext cx="643467" cy="3910876"/>
          </a:xfrm>
          <a:prstGeom prst="rect">
            <a:avLst/>
          </a:prstGeom>
          <a:solidFill>
            <a:srgbClr val="FFD1A3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r"/>
            <a:r>
              <a:rPr lang="de-DE" sz="2500" b="1" dirty="0">
                <a:solidFill>
                  <a:schemeClr val="tx1"/>
                </a:solidFill>
              </a:rPr>
              <a:t>4000 Kelvin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2DDC2A0-40EB-4559-BCF0-6F6D4750A07D}"/>
              </a:ext>
            </a:extLst>
          </p:cNvPr>
          <p:cNvSpPr/>
          <p:nvPr/>
        </p:nvSpPr>
        <p:spPr>
          <a:xfrm>
            <a:off x="3474508" y="787232"/>
            <a:ext cx="643467" cy="3910876"/>
          </a:xfrm>
          <a:prstGeom prst="rect">
            <a:avLst/>
          </a:prstGeom>
          <a:solidFill>
            <a:srgbClr val="FFDBBA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2500" b="1" dirty="0">
                <a:solidFill>
                  <a:schemeClr val="tx1"/>
                </a:solidFill>
              </a:rPr>
              <a:t>4500 Kelvin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78695A6-490B-4D9B-B46E-4E33A2524E24}"/>
              </a:ext>
            </a:extLst>
          </p:cNvPr>
          <p:cNvSpPr/>
          <p:nvPr/>
        </p:nvSpPr>
        <p:spPr>
          <a:xfrm>
            <a:off x="4125900" y="787232"/>
            <a:ext cx="643467" cy="3910876"/>
          </a:xfrm>
          <a:prstGeom prst="rect">
            <a:avLst/>
          </a:prstGeom>
          <a:solidFill>
            <a:srgbClr val="FFE4C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2500" b="1" dirty="0">
                <a:solidFill>
                  <a:schemeClr val="tx1"/>
                </a:solidFill>
              </a:rPr>
              <a:t>5000 Kelvin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13814-3AE6-43D1-AB85-3F9A9EA93FA2}"/>
              </a:ext>
            </a:extLst>
          </p:cNvPr>
          <p:cNvSpPr/>
          <p:nvPr/>
        </p:nvSpPr>
        <p:spPr>
          <a:xfrm>
            <a:off x="4777292" y="787232"/>
            <a:ext cx="643467" cy="3910876"/>
          </a:xfrm>
          <a:prstGeom prst="rect">
            <a:avLst/>
          </a:prstGeom>
          <a:solidFill>
            <a:srgbClr val="FFECE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2500" b="1" dirty="0">
                <a:solidFill>
                  <a:schemeClr val="tx1"/>
                </a:solidFill>
              </a:rPr>
              <a:t>5500 Kelvin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B0FEC7BE-A580-4C78-B22E-831C9224A9DC}"/>
              </a:ext>
            </a:extLst>
          </p:cNvPr>
          <p:cNvSpPr/>
          <p:nvPr/>
        </p:nvSpPr>
        <p:spPr>
          <a:xfrm>
            <a:off x="6081627" y="787232"/>
            <a:ext cx="643467" cy="3910876"/>
          </a:xfrm>
          <a:prstGeom prst="rect">
            <a:avLst/>
          </a:prstGeom>
          <a:solidFill>
            <a:srgbClr val="CFD0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2500" b="1" dirty="0">
                <a:solidFill>
                  <a:schemeClr val="tx1"/>
                </a:solidFill>
              </a:rPr>
              <a:t>10000 Kelvin (Schatten)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966E9998-36AC-4C3E-8C6A-A9DE5ECF34A6}"/>
              </a:ext>
            </a:extLst>
          </p:cNvPr>
          <p:cNvSpPr/>
          <p:nvPr/>
        </p:nvSpPr>
        <p:spPr>
          <a:xfrm>
            <a:off x="6735202" y="787232"/>
            <a:ext cx="643467" cy="3910876"/>
          </a:xfrm>
          <a:prstGeom prst="rect">
            <a:avLst/>
          </a:prstGeom>
          <a:solidFill>
            <a:srgbClr val="F5F3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2500" b="1" dirty="0">
                <a:solidFill>
                  <a:schemeClr val="tx1"/>
                </a:solidFill>
              </a:rPr>
              <a:t>7000 Kelvin (Bewölkt)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03847B4-84AF-4B59-A4FE-54ECAECE3718}"/>
              </a:ext>
            </a:extLst>
          </p:cNvPr>
          <p:cNvSpPr/>
          <p:nvPr/>
        </p:nvSpPr>
        <p:spPr>
          <a:xfrm>
            <a:off x="7380541" y="781176"/>
            <a:ext cx="643467" cy="3910876"/>
          </a:xfrm>
          <a:prstGeom prst="rect">
            <a:avLst/>
          </a:prstGeom>
          <a:solidFill>
            <a:srgbClr val="E3E9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de-DE" sz="2500" b="1" dirty="0">
                <a:solidFill>
                  <a:schemeClr val="tx1"/>
                </a:solidFill>
              </a:rPr>
              <a:t>8000 Kelvin (Nebel)</a:t>
            </a:r>
          </a:p>
        </p:txBody>
      </p:sp>
      <p:pic>
        <p:nvPicPr>
          <p:cNvPr id="7" name="Grafik 6" descr="dunkel (mittlere Sonne) mit einfarbiger Füllung">
            <a:extLst>
              <a:ext uri="{FF2B5EF4-FFF2-40B4-BE49-F238E27FC236}">
                <a16:creationId xmlns:a16="http://schemas.microsoft.com/office/drawing/2014/main" id="{FAD01339-F90D-4878-9CF7-5F85E8DD41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79726" y="2943391"/>
            <a:ext cx="914400" cy="914400"/>
          </a:xfrm>
          <a:prstGeom prst="rect">
            <a:avLst/>
          </a:prstGeom>
        </p:spPr>
      </p:pic>
      <p:pic>
        <p:nvPicPr>
          <p:cNvPr id="8" name="Grafik 7" descr="dunkel (mittlere Sonne) mit einfarbiger Füllung">
            <a:extLst>
              <a:ext uri="{FF2B5EF4-FFF2-40B4-BE49-F238E27FC236}">
                <a16:creationId xmlns:a16="http://schemas.microsoft.com/office/drawing/2014/main" id="{DB823A7A-C0A5-4370-A3E5-3E1676096F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1118" y="2139273"/>
            <a:ext cx="914400" cy="914400"/>
          </a:xfrm>
          <a:prstGeom prst="rect">
            <a:avLst/>
          </a:prstGeom>
        </p:spPr>
      </p:pic>
      <p:pic>
        <p:nvPicPr>
          <p:cNvPr id="10" name="Grafik 9" descr="dunkel (mittlere Sonne) mit einfarbiger Füllung">
            <a:extLst>
              <a:ext uri="{FF2B5EF4-FFF2-40B4-BE49-F238E27FC236}">
                <a16:creationId xmlns:a16="http://schemas.microsoft.com/office/drawing/2014/main" id="{963B25D5-2D3B-4D18-934D-A93DBDC599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2510" y="1724405"/>
            <a:ext cx="914400" cy="914400"/>
          </a:xfrm>
          <a:prstGeom prst="rect">
            <a:avLst/>
          </a:prstGeom>
        </p:spPr>
      </p:pic>
      <p:pic>
        <p:nvPicPr>
          <p:cNvPr id="11" name="Grafik 10" descr="dunkel (mittlere Sonne) mit einfarbiger Füllung">
            <a:extLst>
              <a:ext uri="{FF2B5EF4-FFF2-40B4-BE49-F238E27FC236}">
                <a16:creationId xmlns:a16="http://schemas.microsoft.com/office/drawing/2014/main" id="{1FF74AB4-24EF-4E52-AFB5-A2735658C0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33902" y="1527141"/>
            <a:ext cx="914400" cy="914400"/>
          </a:xfrm>
          <a:prstGeom prst="rect">
            <a:avLst/>
          </a:prstGeom>
        </p:spPr>
      </p:pic>
      <p:pic>
        <p:nvPicPr>
          <p:cNvPr id="35" name="Grafik 34" descr="Cloud Silhouette">
            <a:extLst>
              <a:ext uri="{FF2B5EF4-FFF2-40B4-BE49-F238E27FC236}">
                <a16:creationId xmlns:a16="http://schemas.microsoft.com/office/drawing/2014/main" id="{3C482F71-1988-40DF-A743-F52E6D06BE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78752" y="781924"/>
            <a:ext cx="740797" cy="740797"/>
          </a:xfrm>
          <a:prstGeom prst="rect">
            <a:avLst/>
          </a:prstGeom>
        </p:spPr>
      </p:pic>
      <p:pic>
        <p:nvPicPr>
          <p:cNvPr id="39" name="Grafik 38" descr="Nebel Silhouette">
            <a:extLst>
              <a:ext uri="{FF2B5EF4-FFF2-40B4-BE49-F238E27FC236}">
                <a16:creationId xmlns:a16="http://schemas.microsoft.com/office/drawing/2014/main" id="{6BA58E1B-A694-43AD-8918-CDD80EA25C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97994" y="1224873"/>
            <a:ext cx="855423" cy="85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25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F488AB-59F5-4665-8E75-AD27B017C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71E6A8-1260-4A06-9A5A-0153EA42E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1B0A5C0-6B8D-4C34-9D72-58718F55F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51" y="-3801817"/>
            <a:ext cx="10854573" cy="90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939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Sarina Wunderlich</dc:creator>
  <cp:lastModifiedBy>Sarina Wunderlich</cp:lastModifiedBy>
  <cp:revision>3</cp:revision>
  <dcterms:created xsi:type="dcterms:W3CDTF">2021-01-10T12:00:15Z</dcterms:created>
  <dcterms:modified xsi:type="dcterms:W3CDTF">2021-01-10T12:19:58Z</dcterms:modified>
</cp:coreProperties>
</file>